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Corporate Culture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Corporate culture is the shared values, beliefs, and attitudes of employees. A strong culture shapes behaviors and drives success. It fosters a positive workplace and aligns everyone with company goals.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502593"/>
            <a:ext cx="26378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Kashit Sachania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92594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Maintaining and Evolving Culture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8703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Values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37851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 core principles regularly to stay relevant.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3492" y="335411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616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Encourage Learning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296977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continuous growth and adaptation.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93010" y="308943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Foster Feedback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0051256" y="4604861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open channels for employee suggestions.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19423" y="477619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9937790" y="5731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Celebrate Wins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9937790" y="62399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milestones to boost morale and motivation.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70564" y="60832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715453" y="53229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 Challenges</a:t>
            </a:r>
            <a:endParaRPr lang="en-US" sz="2300" dirty="0"/>
          </a:p>
        </p:txBody>
      </p:sp>
      <p:sp>
        <p:nvSpPr>
          <p:cNvPr id="20" name="Text 14"/>
          <p:cNvSpPr/>
          <p:nvPr/>
        </p:nvSpPr>
        <p:spPr>
          <a:xfrm>
            <a:off x="793790" y="583108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Proactively tackle issues for sustained success.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595" y="52044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57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Corporate Culture Matters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4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8232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Engagement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426255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culture improves retention and profitability by 21% (Gallup).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304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8232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Productivity &amp; Innovation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919" y="426255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94% of executives credit culture for driving innovation (Deloitte).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048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8827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&amp; Loyalty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3909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86% of job seekers value company culture (Glassdoor).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272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Elements of Corporate Culture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91408"/>
            <a:ext cx="7556421" cy="2224326"/>
          </a:xfrm>
          <a:prstGeom prst="roundRect">
            <a:avLst>
              <a:gd name="adj" fmla="val 428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25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Leadership Style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340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Autocratic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87619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31839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Laissez-faire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42548"/>
            <a:ext cx="7556421" cy="2224326"/>
          </a:xfrm>
          <a:prstGeom prst="roundRect">
            <a:avLst>
              <a:gd name="adj" fmla="val 428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Communication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514624" y="588514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14624" y="63273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67695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Hierarchical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93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Values &amp; Ethics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445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Integrity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87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Respect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29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325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Environment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4744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869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29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472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9644"/>
            <a:ext cx="71818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Shaping a Positive Culture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33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Clearly define and communicate core values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755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recognition and rewards programs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77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diversity, equity, and inclusion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33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employee training and development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755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innovation (Google’s 20% time boosts morale)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1199"/>
            <a:ext cx="85933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Assessing Your Current Culture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556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Employee Surveys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67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honest feedback using tools like Culture Amp.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0916"/>
            <a:ext cx="31863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Workplace Observation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1831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interactions and informal behaviors closely.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86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8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Review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company rules for alignment with values.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16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 Gaps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50538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strengths and weaknesses for focused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9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" y="2683669"/>
            <a:ext cx="5951339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Leadership's Role in Culture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0" y="3525083"/>
            <a:ext cx="879872" cy="1055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9744" y="3701058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 by Example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9744" y="4095274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behaviors you want to see in employees.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0" y="4580930"/>
            <a:ext cx="879872" cy="1055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9744" y="4756904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 Teams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9744" y="5151120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Foster autonomy and encourage ownership of work.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0" y="5636776"/>
            <a:ext cx="879872" cy="1055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9744" y="5812750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Trust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9744" y="6206966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psychological safety for open dialogue.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0" y="6692622"/>
            <a:ext cx="879872" cy="1055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9744" y="6868597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Listen Actively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9744" y="7262813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employee ideas and address concerns sincerely.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70786"/>
            <a:ext cx="8117443" cy="67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Measuring Culture Effectiveness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958453" y="1665208"/>
            <a:ext cx="22860" cy="5993487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1168718" y="1886903"/>
            <a:ext cx="621744" cy="22860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25329" y="1665208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95278" y="1694319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994654" y="1736408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Scores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994654" y="2200751"/>
            <a:ext cx="1191041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Gallup Q12 survey results over time.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68718" y="3168491"/>
            <a:ext cx="621744" cy="22860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25329" y="2946797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95278" y="2975908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1994654" y="3017996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Turnover Rates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994654" y="3482340"/>
            <a:ext cx="1191041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using industry benchmarks from SHRM standards.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68718" y="4450080"/>
            <a:ext cx="621744" cy="22860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725329" y="4228386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5278" y="4257496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994654" y="4299585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Loyalty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994654" y="4763929"/>
            <a:ext cx="1191041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NPS scores for client satisfaction insights.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68718" y="5731669"/>
            <a:ext cx="621744" cy="22860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20" name="Shape 18"/>
          <p:cNvSpPr/>
          <p:nvPr/>
        </p:nvSpPr>
        <p:spPr>
          <a:xfrm>
            <a:off x="725329" y="5509974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95278" y="5539085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1994654" y="5581174"/>
            <a:ext cx="285619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Performance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994654" y="6045518"/>
            <a:ext cx="1191041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culture to profitability and growth metrics.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68718" y="7013258"/>
            <a:ext cx="621744" cy="22860"/>
          </a:xfrm>
          <a:prstGeom prst="roundRect">
            <a:avLst>
              <a:gd name="adj" fmla="val 380782"/>
            </a:avLst>
          </a:prstGeom>
          <a:solidFill>
            <a:srgbClr val="48367C"/>
          </a:solidFill>
          <a:ln/>
        </p:spPr>
      </p:sp>
      <p:sp>
        <p:nvSpPr>
          <p:cNvPr id="25" name="Shape 23"/>
          <p:cNvSpPr/>
          <p:nvPr/>
        </p:nvSpPr>
        <p:spPr>
          <a:xfrm>
            <a:off x="725329" y="6791563"/>
            <a:ext cx="466249" cy="466249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95278" y="6820674"/>
            <a:ext cx="326350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1994654" y="6862763"/>
            <a:ext cx="2720102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Leadership Feedback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994654" y="7327106"/>
            <a:ext cx="1191041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360-degree reviews for comprehensive leader assessment.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2025-05-04T14:11:48Z</dcterms:created>
  <dcterms:modified xsi:type="dcterms:W3CDTF">2025-05-04T14:11:48Z</dcterms:modified>
</cp:coreProperties>
</file>